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78" autoAdjust="0"/>
    <p:restoredTop sz="86480" autoAdjust="0"/>
  </p:normalViewPr>
  <p:slideViewPr>
    <p:cSldViewPr>
      <p:cViewPr>
        <p:scale>
          <a:sx n="55" d="100"/>
          <a:sy n="55" d="100"/>
        </p:scale>
        <p:origin x="-1416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22C9-D72E-4486-B106-9BB97632B929}" type="datetimeFigureOut">
              <a:rPr lang="fr-FR" smtClean="0"/>
              <a:t>14/02/2012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5AA5-D147-41AB-9A4E-4D9410CFA08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22C9-D72E-4486-B106-9BB97632B929}" type="datetimeFigureOut">
              <a:rPr lang="fr-FR" smtClean="0"/>
              <a:t>14/02/2012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5AA5-D147-41AB-9A4E-4D9410CFA08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22C9-D72E-4486-B106-9BB97632B929}" type="datetimeFigureOut">
              <a:rPr lang="fr-FR" smtClean="0"/>
              <a:t>14/02/2012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5AA5-D147-41AB-9A4E-4D9410CFA08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22C9-D72E-4486-B106-9BB97632B929}" type="datetimeFigureOut">
              <a:rPr lang="fr-FR" smtClean="0"/>
              <a:t>14/02/2012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5AA5-D147-41AB-9A4E-4D9410CFA08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22C9-D72E-4486-B106-9BB97632B929}" type="datetimeFigureOut">
              <a:rPr lang="fr-FR" smtClean="0"/>
              <a:t>14/02/2012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5AA5-D147-41AB-9A4E-4D9410CFA08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22C9-D72E-4486-B106-9BB97632B929}" type="datetimeFigureOut">
              <a:rPr lang="fr-FR" smtClean="0"/>
              <a:t>14/02/2012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5AA5-D147-41AB-9A4E-4D9410CFA08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22C9-D72E-4486-B106-9BB97632B929}" type="datetimeFigureOut">
              <a:rPr lang="fr-FR" smtClean="0"/>
              <a:t>14/02/2012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5AA5-D147-41AB-9A4E-4D9410CFA08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22C9-D72E-4486-B106-9BB97632B929}" type="datetimeFigureOut">
              <a:rPr lang="fr-FR" smtClean="0"/>
              <a:t>14/02/2012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5AA5-D147-41AB-9A4E-4D9410CFA08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22C9-D72E-4486-B106-9BB97632B929}" type="datetimeFigureOut">
              <a:rPr lang="fr-FR" smtClean="0"/>
              <a:t>14/02/2012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5AA5-D147-41AB-9A4E-4D9410CFA08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22C9-D72E-4486-B106-9BB97632B929}" type="datetimeFigureOut">
              <a:rPr lang="fr-FR" smtClean="0"/>
              <a:t>14/02/2012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5AA5-D147-41AB-9A4E-4D9410CFA08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22C9-D72E-4486-B106-9BB97632B929}" type="datetimeFigureOut">
              <a:rPr lang="fr-FR" smtClean="0"/>
              <a:t>14/02/2012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5AA5-D147-41AB-9A4E-4D9410CFA08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722C9-D72E-4486-B106-9BB97632B929}" type="datetimeFigureOut">
              <a:rPr lang="fr-FR" smtClean="0"/>
              <a:t>14/02/2012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65AA5-D147-41AB-9A4E-4D9410CFA08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260648"/>
            <a:ext cx="7052320" cy="2592288"/>
          </a:xfrm>
          <a:solidFill>
            <a:srgbClr val="00B050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fr-FR" sz="9600" dirty="0" smtClean="0">
                <a:solidFill>
                  <a:srgbClr val="00B0F0"/>
                </a:solidFill>
              </a:rPr>
              <a:t>IN THE 70s</a:t>
            </a:r>
            <a:endParaRPr lang="fr-FR" sz="9600" dirty="0">
              <a:solidFill>
                <a:srgbClr val="00B0F0"/>
              </a:solidFill>
            </a:endParaRPr>
          </a:p>
        </p:txBody>
      </p:sp>
      <p:pic>
        <p:nvPicPr>
          <p:cNvPr id="12290" name="Picture 2" descr="http://lamodeaufildutemp.l.a.pic.centerblog.net/o/2d9088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140968"/>
            <a:ext cx="4953000" cy="3457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amodeaufildutemp.l.a.pic.centerblog.net/o/2d9088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04664"/>
            <a:ext cx="6704875" cy="4680520"/>
          </a:xfrm>
          <a:prstGeom prst="rect">
            <a:avLst/>
          </a:prstGeom>
          <a:noFill/>
        </p:spPr>
      </p:pic>
      <p:sp>
        <p:nvSpPr>
          <p:cNvPr id="5" name="Ellipse 4"/>
          <p:cNvSpPr/>
          <p:nvPr/>
        </p:nvSpPr>
        <p:spPr>
          <a:xfrm>
            <a:off x="899592" y="404664"/>
            <a:ext cx="1800200" cy="48245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259632" y="5373216"/>
            <a:ext cx="6912768" cy="12241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rgbClr val="FF0000"/>
                </a:solidFill>
              </a:rPr>
              <a:t>On the </a:t>
            </a:r>
            <a:r>
              <a:rPr lang="fr-FR" sz="2400" dirty="0" err="1" smtClean="0">
                <a:solidFill>
                  <a:srgbClr val="FF0000"/>
                </a:solidFill>
              </a:rPr>
              <a:t>left</a:t>
            </a:r>
            <a:r>
              <a:rPr lang="fr-FR" sz="2400" dirty="0" smtClean="0">
                <a:solidFill>
                  <a:srgbClr val="FF0000"/>
                </a:solidFill>
              </a:rPr>
              <a:t> hand </a:t>
            </a:r>
            <a:r>
              <a:rPr lang="fr-FR" sz="2400" dirty="0" err="1" smtClean="0">
                <a:solidFill>
                  <a:srgbClr val="FF0000"/>
                </a:solidFill>
              </a:rPr>
              <a:t>side</a:t>
            </a:r>
            <a:r>
              <a:rPr lang="fr-FR" sz="2400" dirty="0" smtClean="0">
                <a:solidFill>
                  <a:srgbClr val="FF0000"/>
                </a:solidFill>
              </a:rPr>
              <a:t>, the girl </a:t>
            </a:r>
            <a:r>
              <a:rPr lang="fr-FR" sz="2400" dirty="0" err="1" smtClean="0">
                <a:solidFill>
                  <a:srgbClr val="FF0000"/>
                </a:solidFill>
              </a:rPr>
              <a:t>is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wearing</a:t>
            </a:r>
            <a:r>
              <a:rPr lang="fr-FR" sz="2400" dirty="0" smtClean="0">
                <a:solidFill>
                  <a:srgbClr val="FF0000"/>
                </a:solidFill>
              </a:rPr>
              <a:t> a </a:t>
            </a:r>
            <a:r>
              <a:rPr lang="fr-FR" sz="2400" dirty="0" err="1" smtClean="0">
                <a:solidFill>
                  <a:srgbClr val="FF0000"/>
                </a:solidFill>
              </a:rPr>
              <a:t>loose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flowery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skirt</a:t>
            </a:r>
            <a:r>
              <a:rPr lang="fr-FR" sz="2400" dirty="0" smtClean="0">
                <a:solidFill>
                  <a:srgbClr val="FF0000"/>
                </a:solidFill>
              </a:rPr>
              <a:t> ,a </a:t>
            </a:r>
            <a:r>
              <a:rPr lang="fr-FR" sz="2400" dirty="0" err="1" smtClean="0">
                <a:solidFill>
                  <a:srgbClr val="FF0000"/>
                </a:solidFill>
              </a:rPr>
              <a:t>purple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wide</a:t>
            </a:r>
            <a:r>
              <a:rPr lang="fr-FR" sz="2400" dirty="0" smtClean="0">
                <a:solidFill>
                  <a:srgbClr val="FF0000"/>
                </a:solidFill>
              </a:rPr>
              <a:t> tee-shirt     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lamodeaufildutemp.l.a.pic.centerblog.net/o/2d9088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0648"/>
            <a:ext cx="6912768" cy="4825645"/>
          </a:xfrm>
          <a:prstGeom prst="rect">
            <a:avLst/>
          </a:prstGeom>
          <a:noFill/>
        </p:spPr>
      </p:pic>
      <p:sp>
        <p:nvSpPr>
          <p:cNvPr id="5" name="Ellipse 4"/>
          <p:cNvSpPr/>
          <p:nvPr/>
        </p:nvSpPr>
        <p:spPr>
          <a:xfrm>
            <a:off x="2483768" y="332656"/>
            <a:ext cx="1800200" cy="4896544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331640" y="5445224"/>
            <a:ext cx="676875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On the </a:t>
            </a:r>
            <a:r>
              <a:rPr lang="fr-FR" sz="2400" dirty="0" err="1" smtClean="0"/>
              <a:t>left</a:t>
            </a:r>
            <a:r>
              <a:rPr lang="fr-FR" sz="2400" dirty="0" smtClean="0"/>
              <a:t> centre , the girl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wearing</a:t>
            </a:r>
            <a:r>
              <a:rPr lang="fr-FR" sz="2400" dirty="0" smtClean="0"/>
              <a:t> a  funky tank top and  </a:t>
            </a:r>
            <a:r>
              <a:rPr lang="fr-FR" sz="2400" dirty="0" err="1" smtClean="0"/>
              <a:t>bell</a:t>
            </a:r>
            <a:r>
              <a:rPr lang="fr-FR" sz="2400" dirty="0" smtClean="0"/>
              <a:t> </a:t>
            </a:r>
            <a:r>
              <a:rPr lang="fr-FR" sz="2400" dirty="0" err="1" smtClean="0"/>
              <a:t>bottoms</a:t>
            </a:r>
            <a:r>
              <a:rPr lang="fr-FR" sz="2400" dirty="0" smtClean="0"/>
              <a:t> jeans . </a:t>
            </a:r>
            <a:r>
              <a:rPr lang="fr-FR" sz="2400" dirty="0" err="1" smtClean="0"/>
              <a:t>She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wearing</a:t>
            </a:r>
            <a:r>
              <a:rPr lang="fr-FR" sz="2400" dirty="0" smtClean="0"/>
              <a:t> a </a:t>
            </a:r>
            <a:r>
              <a:rPr lang="fr-FR" sz="2400" dirty="0" err="1" smtClean="0"/>
              <a:t>sun</a:t>
            </a:r>
            <a:r>
              <a:rPr lang="fr-FR" sz="2400" dirty="0" smtClean="0"/>
              <a:t> glasses                                                 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lamodeaufildutemp.l.a.pic.centerblog.net/o/2d9088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60648"/>
            <a:ext cx="6399268" cy="4467182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5" name="Ellipse 4"/>
          <p:cNvSpPr/>
          <p:nvPr/>
        </p:nvSpPr>
        <p:spPr>
          <a:xfrm>
            <a:off x="3923928" y="188640"/>
            <a:ext cx="1224136" cy="46805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971600" y="5229200"/>
            <a:ext cx="7272808" cy="14401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In the centre, the girl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wearing</a:t>
            </a:r>
            <a:r>
              <a:rPr lang="fr-FR" sz="2400" dirty="0" smtClean="0"/>
              <a:t> a </a:t>
            </a:r>
            <a:r>
              <a:rPr lang="fr-FR" sz="2400" dirty="0" err="1" smtClean="0"/>
              <a:t>tight</a:t>
            </a:r>
            <a:r>
              <a:rPr lang="fr-FR" sz="2400" dirty="0" smtClean="0"/>
              <a:t> </a:t>
            </a:r>
            <a:r>
              <a:rPr lang="fr-FR" sz="2400" dirty="0" err="1" smtClean="0"/>
              <a:t>jaket</a:t>
            </a:r>
            <a:r>
              <a:rPr lang="fr-FR" sz="2400" dirty="0" smtClean="0"/>
              <a:t> and a </a:t>
            </a:r>
            <a:r>
              <a:rPr lang="fr-FR" sz="2400" dirty="0" err="1" smtClean="0"/>
              <a:t>loose</a:t>
            </a:r>
            <a:r>
              <a:rPr lang="fr-FR" sz="2400" dirty="0" smtClean="0"/>
              <a:t> </a:t>
            </a:r>
            <a:r>
              <a:rPr lang="fr-FR" sz="2400" dirty="0" err="1" smtClean="0"/>
              <a:t>formal</a:t>
            </a:r>
            <a:r>
              <a:rPr lang="fr-FR" sz="2400" dirty="0" smtClean="0"/>
              <a:t> </a:t>
            </a:r>
            <a:r>
              <a:rPr lang="fr-FR" sz="2400" dirty="0" err="1" smtClean="0"/>
              <a:t>dress</a:t>
            </a:r>
            <a:r>
              <a:rPr lang="fr-FR" sz="2400" dirty="0" smtClean="0"/>
              <a:t> but I </a:t>
            </a:r>
            <a:r>
              <a:rPr lang="fr-FR" sz="2400" dirty="0" err="1" smtClean="0"/>
              <a:t>can’t</a:t>
            </a:r>
            <a:r>
              <a:rPr lang="fr-FR" sz="2400" dirty="0" smtClean="0"/>
              <a:t> </a:t>
            </a:r>
            <a:r>
              <a:rPr lang="fr-FR" sz="2400" dirty="0" err="1" smtClean="0"/>
              <a:t>see</a:t>
            </a:r>
            <a:r>
              <a:rPr lang="fr-FR" sz="2400" dirty="0" smtClean="0"/>
              <a:t> </a:t>
            </a:r>
            <a:r>
              <a:rPr lang="fr-FR" sz="2400" dirty="0" err="1" smtClean="0"/>
              <a:t>her</a:t>
            </a:r>
            <a:r>
              <a:rPr lang="fr-FR" sz="2400" dirty="0" smtClean="0"/>
              <a:t> </a:t>
            </a:r>
            <a:r>
              <a:rPr lang="fr-FR" sz="2400" dirty="0" err="1" smtClean="0"/>
              <a:t>shoes</a:t>
            </a:r>
            <a:r>
              <a:rPr lang="fr-FR" sz="2400" dirty="0" smtClean="0"/>
              <a:t>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lamodeaufildutemp.l.a.pic.centerblog.net/o/2d9088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32656"/>
            <a:ext cx="6336704" cy="4423508"/>
          </a:xfrm>
          <a:prstGeom prst="rect">
            <a:avLst/>
          </a:prstGeom>
          <a:noFill/>
        </p:spPr>
      </p:pic>
      <p:sp>
        <p:nvSpPr>
          <p:cNvPr id="6" name="Ellipse 5"/>
          <p:cNvSpPr/>
          <p:nvPr/>
        </p:nvSpPr>
        <p:spPr>
          <a:xfrm>
            <a:off x="5220072" y="404664"/>
            <a:ext cx="1296144" cy="4176464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259632" y="5157192"/>
            <a:ext cx="684076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In the middle right, the girl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wearing</a:t>
            </a:r>
            <a:r>
              <a:rPr lang="fr-FR" sz="2400" dirty="0" smtClean="0"/>
              <a:t> a </a:t>
            </a:r>
            <a:r>
              <a:rPr lang="fr-FR" sz="2400" dirty="0" err="1" smtClean="0"/>
              <a:t>wide</a:t>
            </a:r>
            <a:r>
              <a:rPr lang="fr-FR" sz="2400" dirty="0" smtClean="0"/>
              <a:t> </a:t>
            </a:r>
            <a:r>
              <a:rPr lang="fr-FR" sz="2400" dirty="0" err="1" smtClean="0"/>
              <a:t>flowery</a:t>
            </a:r>
            <a:r>
              <a:rPr lang="fr-FR" sz="2400" dirty="0" smtClean="0"/>
              <a:t> blouse</a:t>
            </a:r>
            <a:r>
              <a:rPr lang="fr-FR" sz="2400" dirty="0"/>
              <a:t> </a:t>
            </a:r>
            <a:r>
              <a:rPr lang="fr-FR" sz="2400" dirty="0" smtClean="0"/>
              <a:t>and </a:t>
            </a:r>
            <a:r>
              <a:rPr lang="fr-FR" sz="2400" dirty="0" err="1" smtClean="0"/>
              <a:t>regular</a:t>
            </a:r>
            <a:r>
              <a:rPr lang="fr-FR" sz="2400" dirty="0" smtClean="0"/>
              <a:t> </a:t>
            </a:r>
            <a:r>
              <a:rPr lang="fr-FR" sz="2400" dirty="0" err="1" smtClean="0"/>
              <a:t>blue</a:t>
            </a:r>
            <a:r>
              <a:rPr lang="fr-FR" sz="2400" dirty="0" smtClean="0"/>
              <a:t> jeans 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lamodeaufildutemp.l.a.pic.centerblog.net/o/2d9088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0648"/>
            <a:ext cx="6264696" cy="4373241"/>
          </a:xfrm>
          <a:prstGeom prst="rect">
            <a:avLst/>
          </a:prstGeom>
          <a:noFill/>
        </p:spPr>
      </p:pic>
      <p:sp>
        <p:nvSpPr>
          <p:cNvPr id="5" name="Ellipse 4"/>
          <p:cNvSpPr/>
          <p:nvPr/>
        </p:nvSpPr>
        <p:spPr>
          <a:xfrm>
            <a:off x="6660232" y="332656"/>
            <a:ext cx="1080120" cy="43924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475656" y="5013176"/>
            <a:ext cx="7128792" cy="13681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On the right hand </a:t>
            </a:r>
            <a:r>
              <a:rPr lang="fr-FR" sz="2400" dirty="0" err="1" smtClean="0"/>
              <a:t>side</a:t>
            </a:r>
            <a:r>
              <a:rPr lang="fr-FR" sz="2400" dirty="0" smtClean="0"/>
              <a:t>, the </a:t>
            </a:r>
            <a:r>
              <a:rPr lang="fr-FR" sz="2400" dirty="0" err="1" smtClean="0"/>
              <a:t>woman</a:t>
            </a:r>
            <a:r>
              <a:rPr lang="fr-FR" sz="2400" dirty="0" smtClean="0"/>
              <a:t> has an afro </a:t>
            </a:r>
            <a:r>
              <a:rPr lang="fr-FR" sz="2400" dirty="0" err="1" smtClean="0"/>
              <a:t>hair</a:t>
            </a:r>
            <a:r>
              <a:rPr lang="fr-FR" sz="2400" dirty="0" smtClean="0"/>
              <a:t> style. </a:t>
            </a:r>
            <a:r>
              <a:rPr lang="fr-FR" sz="2400" dirty="0" err="1" smtClean="0"/>
              <a:t>She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wearing</a:t>
            </a:r>
            <a:r>
              <a:rPr lang="fr-FR" sz="2400" dirty="0" smtClean="0"/>
              <a:t> a long </a:t>
            </a:r>
            <a:r>
              <a:rPr lang="fr-FR" sz="2400" dirty="0" err="1" smtClean="0"/>
              <a:t>flowery</a:t>
            </a:r>
            <a:r>
              <a:rPr lang="fr-FR" sz="2400" dirty="0" smtClean="0"/>
              <a:t> </a:t>
            </a:r>
            <a:r>
              <a:rPr lang="fr-FR" sz="2400" dirty="0" err="1" smtClean="0"/>
              <a:t>dress</a:t>
            </a:r>
            <a:r>
              <a:rPr lang="fr-FR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lamodeaufildutemp.l.a.pic.centerblog.net/o/2d9088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32656"/>
            <a:ext cx="6048672" cy="422244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99592" y="4725144"/>
            <a:ext cx="727280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The </a:t>
            </a:r>
            <a:r>
              <a:rPr lang="fr-FR" sz="2400" dirty="0" err="1" smtClean="0"/>
              <a:t>women</a:t>
            </a:r>
            <a:r>
              <a:rPr lang="fr-FR" sz="2400" dirty="0" smtClean="0"/>
              <a:t> 1,4 and 5 are </a:t>
            </a:r>
            <a:r>
              <a:rPr lang="fr-FR" sz="2400" dirty="0" err="1" smtClean="0"/>
              <a:t>wearing</a:t>
            </a:r>
            <a:r>
              <a:rPr lang="fr-FR" sz="2400" dirty="0" smtClean="0"/>
              <a:t> </a:t>
            </a:r>
            <a:r>
              <a:rPr lang="fr-FR" sz="2400" dirty="0" smtClean="0"/>
              <a:t>more </a:t>
            </a:r>
            <a:r>
              <a:rPr lang="fr-FR" sz="2400" dirty="0" err="1" smtClean="0"/>
              <a:t>flowery</a:t>
            </a:r>
            <a:r>
              <a:rPr lang="fr-FR" sz="2400" dirty="0" smtClean="0"/>
              <a:t> </a:t>
            </a:r>
            <a:r>
              <a:rPr lang="fr-FR" sz="2400" dirty="0" err="1" smtClean="0"/>
              <a:t>clothes</a:t>
            </a:r>
            <a:r>
              <a:rPr lang="fr-FR" sz="2400" dirty="0" smtClean="0"/>
              <a:t>  </a:t>
            </a:r>
            <a:r>
              <a:rPr lang="fr-FR" sz="2400" dirty="0" err="1" smtClean="0"/>
              <a:t>than</a:t>
            </a:r>
            <a:r>
              <a:rPr lang="fr-FR" sz="2400" dirty="0" smtClean="0"/>
              <a:t>  the </a:t>
            </a:r>
            <a:r>
              <a:rPr lang="fr-FR" sz="2400" dirty="0" err="1" smtClean="0"/>
              <a:t>women</a:t>
            </a:r>
            <a:r>
              <a:rPr lang="fr-FR" sz="2400" dirty="0" smtClean="0"/>
              <a:t> 2 and 3.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rire 3"/>
          <p:cNvSpPr/>
          <p:nvPr/>
        </p:nvSpPr>
        <p:spPr>
          <a:xfrm>
            <a:off x="3923928" y="2276872"/>
            <a:ext cx="3456384" cy="3600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" name="Organigramme : Stockage à accès séquentiel 4"/>
          <p:cNvSpPr/>
          <p:nvPr/>
        </p:nvSpPr>
        <p:spPr>
          <a:xfrm>
            <a:off x="611560" y="1268760"/>
            <a:ext cx="3096344" cy="2448272"/>
          </a:xfrm>
          <a:prstGeom prst="flowChartMagnetic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bg2">
                    <a:lumMod val="10000"/>
                  </a:schemeClr>
                </a:solidFill>
              </a:rPr>
              <a:t>Work</a:t>
            </a:r>
            <a:r>
              <a:rPr lang="fr-FR" sz="2400" dirty="0" smtClean="0">
                <a:solidFill>
                  <a:schemeClr val="bg2">
                    <a:lumMod val="10000"/>
                  </a:schemeClr>
                </a:solidFill>
              </a:rPr>
              <a:t> by engin </a:t>
            </a:r>
            <a:r>
              <a:rPr lang="fr-FR" sz="2400" dirty="0" err="1">
                <a:solidFill>
                  <a:schemeClr val="bg2">
                    <a:lumMod val="10000"/>
                  </a:schemeClr>
                </a:solidFill>
              </a:rPr>
              <a:t>K</a:t>
            </a:r>
            <a:r>
              <a:rPr lang="fr-FR" sz="2400" dirty="0" err="1" smtClean="0">
                <a:solidFill>
                  <a:schemeClr val="bg2">
                    <a:lumMod val="10000"/>
                  </a:schemeClr>
                </a:solidFill>
              </a:rPr>
              <a:t>ilic</a:t>
            </a:r>
            <a:r>
              <a:rPr lang="fr-FR" sz="2400" dirty="0" smtClean="0">
                <a:solidFill>
                  <a:schemeClr val="bg2">
                    <a:lumMod val="10000"/>
                  </a:schemeClr>
                </a:solidFill>
              </a:rPr>
              <a:t> and Tom </a:t>
            </a:r>
            <a:r>
              <a:rPr lang="fr-FR" sz="2400" dirty="0" err="1">
                <a:solidFill>
                  <a:schemeClr val="bg2">
                    <a:lumMod val="10000"/>
                  </a:schemeClr>
                </a:solidFill>
              </a:rPr>
              <a:t>A</a:t>
            </a:r>
            <a:r>
              <a:rPr lang="fr-FR" sz="2400" dirty="0" err="1" smtClean="0">
                <a:solidFill>
                  <a:schemeClr val="bg2">
                    <a:lumMod val="10000"/>
                  </a:schemeClr>
                </a:solidFill>
              </a:rPr>
              <a:t>udaire</a:t>
            </a:r>
            <a:endParaRPr lang="fr-FR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3968" y="548680"/>
            <a:ext cx="3960440" cy="122413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solidFill>
                  <a:srgbClr val="FF0000"/>
                </a:solidFill>
              </a:rPr>
              <a:t>The end</a:t>
            </a:r>
            <a:endParaRPr lang="fr-FR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1571</TotalTime>
  <Words>133</Words>
  <Application>Microsoft Office PowerPoint</Application>
  <PresentationFormat>Affichage à l'écran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IN THE 70s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70s</dc:title>
  <dc:creator>Tom AUDAIRE</dc:creator>
  <cp:lastModifiedBy>Tom AUDAIRE</cp:lastModifiedBy>
  <cp:revision>14</cp:revision>
  <dcterms:created xsi:type="dcterms:W3CDTF">2012-02-14T17:20:22Z</dcterms:created>
  <dcterms:modified xsi:type="dcterms:W3CDTF">2012-02-15T19:32:10Z</dcterms:modified>
</cp:coreProperties>
</file>